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2" r:id="rId1"/>
  </p:sldMasterIdLst>
  <p:notesMasterIdLst>
    <p:notesMasterId r:id="rId6"/>
  </p:notesMasterIdLst>
  <p:sldIdLst>
    <p:sldId id="257" r:id="rId2"/>
    <p:sldId id="256" r:id="rId3"/>
    <p:sldId id="259" r:id="rId4"/>
    <p:sldId id="260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4" d="100"/>
          <a:sy n="144" d="100"/>
        </p:scale>
        <p:origin x="-4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4699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/>
          <a:stretch/>
        </p:blipFill>
        <p:spPr bwMode="auto">
          <a:xfrm>
            <a:off x="1086676" y="97367"/>
            <a:ext cx="6401351" cy="495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5009" y="3498574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8а класс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499116" y="457200"/>
            <a:ext cx="4174761" cy="432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B050"/>
                </a:solidFill>
              </a:rPr>
              <a:t>Моими любимыми питомцами всегда являлись и будут являться котята. Я их очень люблю! Как-то раз, в конце июня, к моей семье на дачу прибежал котенок. Он просто лег к папе в ноги и не захотел уходить. Мы его накормили, поиграли с ним. Он от нас больше не уходил. Он очень красивый, яркий, но самое главное - умный. У него безумно красивые янтарные глаза. Каждое утро, день и вечер он умывается. Всегда поддерживает свои лапки в чистоте. Мы очень удивились, когда дали ему кушать и увидели, что косточки, которые остались у него после еды он лапками перекладывал из миски на пол и продолжал кушать, чтобы они ему не мешали. Это было очень мило. Своего котика я решила назвать Шалфей. Я предложила эту идею семье, а они её одобрили. Я люблю этого котенка больше, чем всех животных на свете! 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8715" t="9001" r="10135" b="8340"/>
          <a:stretch/>
        </p:blipFill>
        <p:spPr>
          <a:xfrm>
            <a:off x="68079" y="589723"/>
            <a:ext cx="4185868" cy="438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291550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Мышенкова</a:t>
            </a:r>
            <a:r>
              <a:rPr lang="ru-RU" dirty="0" smtClean="0"/>
              <a:t> Снежана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45" y="72887"/>
            <a:ext cx="3577813" cy="304800"/>
          </a:xfrm>
        </p:spPr>
        <p:txBody>
          <a:bodyPr/>
          <a:lstStyle/>
          <a:p>
            <a:r>
              <a:rPr lang="ru-RU" sz="2000" dirty="0" smtClean="0"/>
              <a:t>Сироткина Анастасия</a:t>
            </a:r>
            <a:endParaRPr lang="ru-RU" sz="2000" dirty="0"/>
          </a:p>
        </p:txBody>
      </p:sp>
      <p:pic>
        <p:nvPicPr>
          <p:cNvPr id="1026" name="Picture 2" descr="C:\Users\Usr\Downloads\PJMZ4KoS8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8" y="890933"/>
            <a:ext cx="2935977" cy="39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r\Downloads\Screenshot_20210207-212704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58" y="1537253"/>
            <a:ext cx="3273641" cy="33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8783" y="28407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Это моя кошка Маня, ей 3,5 года(на фото 2 месяца) и моя собака Джесси ей 5 месяцев. Они не дружат и здесь очень сильно подходит фраза "живут как кошки с собакой". А сами по себе каждая по отдельности добрая и хорошая. </a:t>
            </a:r>
          </a:p>
        </p:txBody>
      </p:sp>
    </p:spTree>
    <p:extLst>
      <p:ext uri="{BB962C8B-B14F-4D97-AF65-F5344CB8AC3E}">
        <p14:creationId xmlns:p14="http://schemas.microsoft.com/office/powerpoint/2010/main" val="263018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8" y="131735"/>
            <a:ext cx="2574237" cy="85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Алина Васнева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r\Downloads\E2D6B4BE-D7D6-46ED-B301-1A3188427AF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4" y="714239"/>
            <a:ext cx="2783578" cy="37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7930" y="115170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Анфиса- любит ничего не делать и спать. </a:t>
            </a:r>
          </a:p>
          <a:p>
            <a:r>
              <a:rPr lang="ru-RU" dirty="0">
                <a:solidFill>
                  <a:srgbClr val="00B050"/>
                </a:solidFill>
              </a:rPr>
              <a:t>Думает что она королева, а мы её прислуга и это так.</a:t>
            </a:r>
          </a:p>
          <a:p>
            <a:r>
              <a:rPr lang="ru-RU" dirty="0">
                <a:solidFill>
                  <a:srgbClr val="00B050"/>
                </a:solidFill>
              </a:rPr>
              <a:t>Если её вовремя не покормить или не погладить, то она будет ходить и орать на всю квартиру.</a:t>
            </a:r>
          </a:p>
          <a:p>
            <a:r>
              <a:rPr lang="ru-RU" dirty="0">
                <a:solidFill>
                  <a:srgbClr val="00B050"/>
                </a:solidFill>
              </a:rPr>
              <a:t>Любит открытые двери, а если закрыты, то она залезет на ручку и откроет любую дверь в квартире.</a:t>
            </a:r>
          </a:p>
          <a:p>
            <a:r>
              <a:rPr lang="ru-RU" dirty="0">
                <a:solidFill>
                  <a:srgbClr val="00B050"/>
                </a:solidFill>
              </a:rPr>
              <a:t>Только меня она удостаивает такой чести и приходит ночью ко мне.</a:t>
            </a:r>
          </a:p>
          <a:p>
            <a:r>
              <a:rPr lang="ru-RU" dirty="0">
                <a:solidFill>
                  <a:srgbClr val="00B050"/>
                </a:solidFill>
              </a:rPr>
              <a:t>Очень любит золото и не раз пыталась стащить золотую цепочку.</a:t>
            </a:r>
          </a:p>
          <a:p>
            <a:r>
              <a:rPr lang="ru-RU" dirty="0">
                <a:solidFill>
                  <a:srgbClr val="00B050"/>
                </a:solidFill>
              </a:rPr>
              <a:t>Но не смотря на все её капризы, мы все её очень любим</a:t>
            </a:r>
          </a:p>
        </p:txBody>
      </p:sp>
    </p:spTree>
    <p:extLst>
      <p:ext uri="{BB962C8B-B14F-4D97-AF65-F5344CB8AC3E}">
        <p14:creationId xmlns:p14="http://schemas.microsoft.com/office/powerpoint/2010/main" val="1726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315</Words>
  <Application>Microsoft Office PowerPoint</Application>
  <PresentationFormat>Экран (16:9)</PresentationFormat>
  <Paragraphs>13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Сироткина Анастасия</vt:lpstr>
      <vt:lpstr>Алина Васнева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Любимые животные 8 а класса</dc:title>
  <dc:creator>Usr</dc:creator>
  <cp:lastModifiedBy>Usr</cp:lastModifiedBy>
  <cp:revision>8</cp:revision>
  <dcterms:modified xsi:type="dcterms:W3CDTF">2021-02-28T16:33:14Z</dcterms:modified>
</cp:coreProperties>
</file>